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44F22-3FF2-D149-9B29-D1E3850C2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9F275E-0A01-D04E-8840-27ED8C615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B370F-1A40-E646-8289-B3E5F70D50D3}"/>
              </a:ext>
            </a:extLst>
          </p:cNvPr>
          <p:cNvSpPr txBox="1"/>
          <p:nvPr/>
        </p:nvSpPr>
        <p:spPr>
          <a:xfrm rot="10800000" flipV="1">
            <a:off x="518466" y="3214228"/>
            <a:ext cx="830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>
                <a:solidFill>
                  <a:schemeClr val="accent6">
                    <a:lumMod val="75000"/>
                  </a:schemeClr>
                </a:solidFill>
              </a:rPr>
              <a:t>СПАСИБО ДЕДУ ЗА ПОБЕДУ!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D1DF7-EF2D-084A-AAC8-9936911EA34B}"/>
              </a:ext>
            </a:extLst>
          </p:cNvPr>
          <p:cNvSpPr txBox="1"/>
          <p:nvPr/>
        </p:nvSpPr>
        <p:spPr>
          <a:xfrm>
            <a:off x="977796" y="4491217"/>
            <a:ext cx="942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/>
              <a:t>Выполнила воспитатель: Шипулина Марья Владимировна</a:t>
            </a:r>
          </a:p>
          <a:p>
            <a:pPr algn="l"/>
            <a:r>
              <a:rPr lang="ru-RU" sz="2400" b="1"/>
              <a:t>МАДОУ «Детский сад « Галактика « г. Перми</a:t>
            </a:r>
          </a:p>
          <a:p>
            <a:pPr algn="l"/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260982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5680B-CA4D-7E4A-BD13-C1CB863C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744C1FD-DF3D-5044-B516-DB3A4D193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921" y="2102630"/>
            <a:ext cx="5767079" cy="4510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21195-6C57-5D4E-82CF-E1F4BFBD8936}"/>
              </a:ext>
            </a:extLst>
          </p:cNvPr>
          <p:cNvSpPr txBox="1"/>
          <p:nvPr/>
        </p:nvSpPr>
        <p:spPr>
          <a:xfrm>
            <a:off x="1219141" y="921810"/>
            <a:ext cx="6433458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/>
              <a:t>Мой дедушка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1432A-F02C-9A4D-ACD8-D7E913B18697}"/>
              </a:ext>
            </a:extLst>
          </p:cNvPr>
          <p:cNvSpPr txBox="1"/>
          <p:nvPr/>
        </p:nvSpPr>
        <p:spPr>
          <a:xfrm>
            <a:off x="517956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807272FC-7293-B144-872C-F3C7D06F8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963" y="2102630"/>
            <a:ext cx="3462227" cy="4552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779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8FC93-6795-AF44-B4E5-2864FB3E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DABFF85D-66B3-B443-979B-674DFF615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76" y="2785507"/>
            <a:ext cx="5970588" cy="1826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FB3EB1-787C-6443-9778-F79D61E51F9A}"/>
              </a:ext>
            </a:extLst>
          </p:cNvPr>
          <p:cNvSpPr txBox="1"/>
          <p:nvPr/>
        </p:nvSpPr>
        <p:spPr>
          <a:xfrm rot="10800000" flipV="1">
            <a:off x="2025209" y="970532"/>
            <a:ext cx="814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>
                <a:solidFill>
                  <a:schemeClr val="accent6">
                    <a:lumMod val="75000"/>
                  </a:schemeClr>
                </a:solidFill>
              </a:rPr>
              <a:t>Моя бабушка</a:t>
            </a:r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2566CA61-4EF3-F342-80E9-7D11B8CD5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680" y="2266482"/>
            <a:ext cx="3285464" cy="4380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407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DDC57-8580-6C4F-96DF-6C44523E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19D85DE-F4CB-174A-B726-0B719EDFE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462" y="2505909"/>
            <a:ext cx="2699147" cy="3598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5A781-A382-E645-A159-6DA5387D256F}"/>
              </a:ext>
            </a:extLst>
          </p:cNvPr>
          <p:cNvSpPr txBox="1"/>
          <p:nvPr/>
        </p:nvSpPr>
        <p:spPr>
          <a:xfrm rot="10800000" flipV="1">
            <a:off x="574556" y="644812"/>
            <a:ext cx="9050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chemeClr val="accent6">
                    <a:lumMod val="75000"/>
                  </a:schemeClr>
                </a:solidFill>
              </a:rPr>
              <a:t>Наш семейный Бессмертный полк </a:t>
            </a:r>
          </a:p>
          <a:p>
            <a:pPr algn="ctr"/>
            <a:r>
              <a:rPr lang="ru-RU" sz="3600" b="1">
                <a:solidFill>
                  <a:schemeClr val="accent6">
                    <a:lumMod val="75000"/>
                  </a:schemeClr>
                </a:solidFill>
              </a:rPr>
              <a:t>( в этом году дома) 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65F3CF2B-E6C6-AB4F-AA6A-073F49E3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459" y="2270360"/>
            <a:ext cx="3052469" cy="4069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5E1B1B7F-0A29-ED40-98E9-09132FB21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704" y="3122523"/>
            <a:ext cx="5124321" cy="2365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5624923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TM04033917[[fn=Berlin]]_novariants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Неизвестный пользователь</cp:lastModifiedBy>
  <cp:revision>3</cp:revision>
  <dcterms:created xsi:type="dcterms:W3CDTF">2020-05-13T12:12:30Z</dcterms:created>
  <dcterms:modified xsi:type="dcterms:W3CDTF">2020-05-13T12:40:18Z</dcterms:modified>
</cp:coreProperties>
</file>